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A178C6-7768-439A-8332-6009BAF0E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485775"/>
            <a:ext cx="66675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8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16</cp:revision>
  <dcterms:created xsi:type="dcterms:W3CDTF">2020-04-17T10:32:08Z</dcterms:created>
  <dcterms:modified xsi:type="dcterms:W3CDTF">2020-05-02T06:45:05Z</dcterms:modified>
</cp:coreProperties>
</file>